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7475200" cy="9753600"/>
  <p:notesSz cx="9753600" cy="17475200"/>
  <p:embeddedFontLst>
    <p:embeddedFont>
      <p:font typeface="MiSans" panose="020B0604020202020204" charset="-122"/>
      <p:regular r:id="rId8"/>
    </p:embeddedFont>
  </p:embeddedFontLst>
  <p:defaultTextStyle>
    <a:defPPr>
      <a:defRPr lang="fr-T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6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870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d7c64-9d32-89b4-8000-0000e81e3825.jpeg?kimi-sig=FDQyfOCGg7_a5ssyo7RNz3uVftU_auKB2iESozbUHBA&amp;x-oss-process=image/resize,w_1376,h_768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F0A84EA-E07A-1065-1E14-A09B35B3E903}"/>
              </a:ext>
            </a:extLst>
          </p:cNvPr>
          <p:cNvSpPr txBox="1"/>
          <p:nvPr/>
        </p:nvSpPr>
        <p:spPr>
          <a:xfrm>
            <a:off x="7843461" y="26504"/>
            <a:ext cx="9631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latin typeface="Arial" panose="020B0604020202020204" pitchFamily="34" charset="0"/>
                <a:cs typeface="Arial" panose="020B0604020202020204" pitchFamily="34" charset="0"/>
              </a:rPr>
              <a:t>Résultats d’optimisation des services publics togolais</a:t>
            </a:r>
            <a:endParaRPr lang="fr-TG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19bd7ef9-78a2-8750-8000-0000b7d5ba5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70900" y="8204200"/>
            <a:ext cx="858838" cy="2454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400" dirty="0">
                <a:solidFill>
                  <a:srgbClr val="9997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jupyter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178300" y="635000"/>
            <a:ext cx="10380663" cy="7872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100" b="1" dirty="0">
                <a:solidFill>
                  <a:srgbClr val="40403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DÉMARCHE ANALYTIQUE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12900" y="4406900"/>
            <a:ext cx="4078288" cy="8715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19171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ANALYSE 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19171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EXPLORATOIRE (EDA)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38300" y="5359400"/>
            <a:ext cx="3302176" cy="140751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rgbClr val="291E1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 Fichiers Identification: 17-23% Données Manquantes (fichiers LOGS) Outliers Analysés.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896100" y="4419600"/>
            <a:ext cx="2933700" cy="4357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19181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NETTOYAGE ET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883400" y="4787900"/>
            <a:ext cx="2855912" cy="43576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18181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PRÉPARATION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870700" y="5397500"/>
            <a:ext cx="4005262" cy="3268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rgbClr val="201E1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Imputation (Médiane/Mode).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870700" y="5765800"/>
            <a:ext cx="3740150" cy="3099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1E1D1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Winsorisation des Outliers.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858000" y="6108700"/>
            <a:ext cx="2379663" cy="3268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rgbClr val="1F1E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Harmonisation.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890500" y="3479800"/>
            <a:ext cx="793750" cy="24229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5DFC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山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2128500" y="4368800"/>
            <a:ext cx="3849688" cy="9159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1B191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DÉFINITIONDESKPI ET IMPACT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2179300" y="5397500"/>
            <a:ext cx="773113" cy="3268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rgbClr val="1C1A1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6+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560300" y="5372100"/>
            <a:ext cx="2616200" cy="34369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rgbClr val="201C1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Indicateurs Clés.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166600" y="5753100"/>
            <a:ext cx="3916362" cy="68699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rgbClr val="201D1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Données Propres et Jointes pour Insights Actionnables.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696200" y="7594600"/>
            <a:ext cx="2532063" cy="3512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300" b="1" dirty="0">
                <a:solidFill>
                  <a:srgbClr val="1C1B1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OUTILS UTILISES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654800" y="8686800"/>
            <a:ext cx="1625600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534E4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(Pandas, Ploty)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362950" y="8686800"/>
            <a:ext cx="1262856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5350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Jupyter Notebook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715500" y="8674100"/>
            <a:ext cx="10890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3D3A3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Streamlit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d7c61-8e32-8f6f-8000-00003a1c1d6a.jpeg?kimi-sig=736b-Xrgz9CcR2hP5N5QaL9nfJWv8jd4B6dDR3Qmxt0&amp;x-oss-process=image/resize,w_1376,h_7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d7c62-1de2-88d9-8000-0000f061d29a.jpeg?kimi-sig=4Ld2OFrVWZ6siJ43a0OfU5eOXM7fMZeYpUySgqS5xYw&amp;x-oss-process=image/resize,w_1376,h_7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bd7c68-8f92-89df-8000-00009a6aabaf.jpeg?kimi-sig=TzGb7mcFHLrAsEYq5EjJs1vsadKMWILXFgjHHKYXkfc&amp;x-oss-process=image/resize,w_1376,h_7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77</Words>
  <Application>Microsoft Office PowerPoint</Application>
  <PresentationFormat>Personnalisé</PresentationFormat>
  <Paragraphs>25</Paragraphs>
  <Slides>5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8" baseType="lpstr">
      <vt:lpstr>Arial</vt:lpstr>
      <vt:lpstr>MiSans</vt:lpstr>
      <vt:lpstr>Custom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Résultats d'Optimisation des Services Publics Togolais</dc:title>
  <dc:subject>Résultats d'Optimisation des Services Publics Togolais</dc:subject>
  <dc:creator>Kimi</dc:creator>
  <cp:lastModifiedBy>josaphat TAGBA</cp:lastModifiedBy>
  <cp:revision>2</cp:revision>
  <dcterms:created xsi:type="dcterms:W3CDTF">2026-01-19T20:40:08Z</dcterms:created>
  <dcterms:modified xsi:type="dcterms:W3CDTF">2026-01-19T20:43:32Z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{"Label":"Résultats d'Optimisation des Services Publics Togolais","ContentProducer":"001191110108MACG2KBH8F10000","ProduceID":"19bd7c6d-7762-85ef-8000-00002995f640","ReservedCode1":"","ContentPropagator":"001191110108MACG2KBH8F20000","PropagateID":"19bd7c6d-7762-85ef-8000-00002995f640","ReservedCode2":""}</vt:lpwstr>
  </property>
</Properties>
</file>